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-64" y="-1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Password Generators: Fortifying Your Digital Defenses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Discover how password generators protect your online accounts and secrets. Embrace stronger security with complex, random passwords.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27818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Likhitha Polagani</a:t>
            </a:r>
            <a:endParaRPr lang="en-US" sz="2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017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Take Control of Your Security: Generate Strong Passwords Today!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76675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876675"/>
            <a:ext cx="4014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Choose a Trusted Generator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620351" y="4457819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30534" y="4457819"/>
            <a:ext cx="4142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Customize Password Criteria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960632" y="5038963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70815" y="5038963"/>
            <a:ext cx="3271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Securely Store and Use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300913" y="5620107"/>
            <a:ext cx="170021" cy="354330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11095" y="5620107"/>
            <a:ext cx="3526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Stay Vigilant and Update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4564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Start strengthening your online defenses with easy, secure passwords.</a:t>
            </a:r>
            <a:endParaRPr lang="en-US" sz="175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Password Problem: Why "Password123" Doesn't Cut 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3138"/>
            <a:ext cx="3855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Common Password Pitfalls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Easy to guess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Reused across sites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Vulnerable to hacking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Consequences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Account takeover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Identity theft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Loss of sensitive data</a:t>
            </a:r>
            <a:endParaRPr lang="en-US" sz="175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493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is a Password Generator? A Security Superhero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14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9092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Creates Random Passwords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75404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Generates complex and unpredictable strings.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8314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Enhances 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39971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Reduces risk of password guessing and attacks.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334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011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Easy to 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017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Customizable options for every user type.</a:t>
            </a:r>
            <a:endParaRPr lang="en-US" sz="175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7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Customization Options: Tailoring Passwords to Your Needs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844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782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Specify Length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686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From short to ultra-long passwords.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9844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7782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Character Types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62296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Choose uppercase, lowercase, numbers, symbols.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9844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7782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Exclude Similar Characters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6229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Avoid confusing characters for clarity.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213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Science of Randomness: How Generators Create Unbreakable Codes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74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Password generators use entropy sources and algorithms to ensure unpredictability. True randomness makes cracking nearly impossible.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28367"/>
            <a:ext cx="7556421" cy="2329101"/>
          </a:xfrm>
          <a:prstGeom prst="roundRect">
            <a:avLst>
              <a:gd name="adj" fmla="val 87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503598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51796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Entropy Sources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51796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Mouse movement, system clock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604920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6192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Algorithms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6192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Cryptographic functions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669952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68432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Output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68432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Random strong passwords</a:t>
            </a:r>
            <a:endParaRPr lang="en-US" sz="175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Beyond Brute Force: Why Strong Passwords Matter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5194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Resist Automated Attacks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passwords block common cracking methods.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98874" y="35194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Protect Personal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Minimize risk of identity theft and fraud.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6215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Maintain Privacy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Keep sensitive info secure from intruders.</a:t>
            </a:r>
            <a:endParaRPr lang="en-US" sz="175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13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Choosing the Right Generator: Features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29024"/>
            <a:ext cx="4196358" cy="1764387"/>
          </a:xfrm>
          <a:prstGeom prst="roundRect">
            <a:avLst>
              <a:gd name="adj" fmla="val 1157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763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253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 source or vetted code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669607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 vs. cloud generation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29024"/>
            <a:ext cx="4196358" cy="1764387"/>
          </a:xfrm>
          <a:prstGeom prst="roundRect">
            <a:avLst>
              <a:gd name="adj" fmla="val 1157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763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Usability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253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Easy customization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1396" y="669607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Cross-platform support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29024"/>
            <a:ext cx="4196358" cy="1764387"/>
          </a:xfrm>
          <a:prstGeom prst="roundRect">
            <a:avLst>
              <a:gd name="adj" fmla="val 1157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5763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Extra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62538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Password strength meters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4568" y="669607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Storage options</a:t>
            </a:r>
            <a:endParaRPr lang="en-US" sz="175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Best Practices: Using Password Generators Effectively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4015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Generate Unique Passwords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different passwords for different accounts.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3543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 a Password Manager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Securely store complex passwords to avoid forgetting.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Update Regularly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Change passwords periodically for ongoing security.</a:t>
            </a:r>
            <a:endParaRPr lang="en-US" sz="1750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Real-World Examples: How Strong Passwords Prevent Cyberattacks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Case Study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passwords blocked ransomware attack attempts.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Case Study 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Randomized credentials stopped phishing intrusion risks.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Case Study 3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Password complexity deterred brute force hacking.</a:t>
            </a:r>
            <a:endParaRPr lang="en-US" sz="175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373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2025-05-16T13:02:16Z</dcterms:created>
  <dcterms:modified xsi:type="dcterms:W3CDTF">2025-05-16T13:08:55Z</dcterms:modified>
</cp:coreProperties>
</file>